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Medium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tham" panose="020B0600000101010101" charset="0"/>
      <p:regular r:id="rId21"/>
    </p:embeddedFont>
    <p:embeddedFont>
      <p:font typeface="Gotham 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76976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2923446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32772" y="3555477"/>
            <a:ext cx="7022455" cy="144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483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Typing Game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05026" y="5539715"/>
            <a:ext cx="34748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출력 단어 맞추는 게임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6455" y="8942070"/>
            <a:ext cx="63103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이원재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8200" y="8558087"/>
            <a:ext cx="14478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20240823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6452" y="1235943"/>
            <a:ext cx="8075879" cy="8367778"/>
          </a:xfrm>
          <a:custGeom>
            <a:avLst/>
            <a:gdLst/>
            <a:ahLst/>
            <a:cxnLst/>
            <a:rect l="l" t="t" r="r" b="b"/>
            <a:pathLst>
              <a:path w="8075879" h="8367778">
                <a:moveTo>
                  <a:pt x="0" y="0"/>
                </a:moveTo>
                <a:lnTo>
                  <a:pt x="8075879" y="0"/>
                </a:lnTo>
                <a:lnTo>
                  <a:pt x="8075879" y="8367779"/>
                </a:lnTo>
                <a:lnTo>
                  <a:pt x="0" y="8367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90674" y="5137946"/>
            <a:ext cx="12106653" cy="11107"/>
          </a:xfrm>
          <a:custGeom>
            <a:avLst/>
            <a:gdLst/>
            <a:ahLst/>
            <a:cxnLst/>
            <a:rect l="l" t="t" r="r" b="b"/>
            <a:pathLst>
              <a:path w="12106653" h="11107">
                <a:moveTo>
                  <a:pt x="0" y="0"/>
                </a:moveTo>
                <a:lnTo>
                  <a:pt x="12106652" y="0"/>
                </a:lnTo>
                <a:lnTo>
                  <a:pt x="12106652" y="11108"/>
                </a:lnTo>
                <a:lnTo>
                  <a:pt x="0" y="11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80805" y="1197843"/>
            <a:ext cx="64448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★ 횟수와 무관하게 게임을 판단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7910" y="1929963"/>
            <a:ext cx="6444842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Case4.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100점을 받는 경우,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» beforescore 변수에 100을 저장.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» (location++)로 다음게임 진입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» break로 반복문 종료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419162"/>
            <a:ext cx="6444842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 5.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Beforescore가 100, 정확도가 100일 경우.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» 숙련자로 판단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» 최고 난이도로 이동(location=6;)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» break로 반복문 종료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4244" y="6908362"/>
            <a:ext cx="660784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 6. (조건 : 점수, 정확도 100)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최고 level인 6단계를 클리어하면 게임 종료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8083112"/>
            <a:ext cx="847383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5271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변수 초기화 » score, avg, cnt= 0;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5271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클리어 했거나, 최고 난이도 이동시에는 beforeScore =0;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5271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en-US" sz="2500">
                <a:solidFill>
                  <a:srgbClr val="5271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» 다음 난이도 정확도 100일 때, 다시 6단계로 가는 것 방지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1409700"/>
            <a:ext cx="11049000" cy="8148638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16154400" y="514980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249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sz="2499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91636" y="8644767"/>
            <a:ext cx="113816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en-US" sz="2581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이원재</a:t>
            </a:r>
            <a:endParaRPr lang="en-US" sz="258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80192" y="8007968"/>
            <a:ext cx="193060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4"/>
              </a:lnSpc>
              <a:spcBef>
                <a:spcPct val="0"/>
              </a:spcBef>
            </a:pPr>
            <a:r>
              <a:rPr lang="en-US" sz="2581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20240823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6131" y="3168343"/>
            <a:ext cx="399573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타자 게임이란?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86774" y="4615447"/>
            <a:ext cx="25144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게임 규칙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6774" y="6062551"/>
            <a:ext cx="25144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코드 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91760" y="7509655"/>
            <a:ext cx="25144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시연 영상</a:t>
            </a:r>
          </a:p>
        </p:txBody>
      </p:sp>
      <p:sp>
        <p:nvSpPr>
          <p:cNvPr id="6" name="AutoShape 6"/>
          <p:cNvSpPr/>
          <p:nvPr/>
        </p:nvSpPr>
        <p:spPr>
          <a:xfrm>
            <a:off x="1939600" y="4376083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939600" y="5823187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939600" y="7270291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041854" y="1564270"/>
            <a:ext cx="235937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3324" y="644525"/>
            <a:ext cx="20048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타자 게임이란?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2177" y="635000"/>
            <a:ext cx="36574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932699"/>
            <a:ext cx="13065312" cy="4731867"/>
            <a:chOff x="0" y="0"/>
            <a:chExt cx="17420415" cy="6309156"/>
          </a:xfrm>
        </p:grpSpPr>
        <p:grpSp>
          <p:nvGrpSpPr>
            <p:cNvPr id="8" name="Group 8"/>
            <p:cNvGrpSpPr/>
            <p:nvPr/>
          </p:nvGrpSpPr>
          <p:grpSpPr>
            <a:xfrm>
              <a:off x="985923" y="0"/>
              <a:ext cx="16434493" cy="6309156"/>
              <a:chOff x="0" y="0"/>
              <a:chExt cx="3246320" cy="12462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246319" cy="1246253"/>
              </a:xfrm>
              <a:custGeom>
                <a:avLst/>
                <a:gdLst/>
                <a:ahLst/>
                <a:cxnLst/>
                <a:rect l="l" t="t" r="r" b="b"/>
                <a:pathLst>
                  <a:path w="3246319" h="1246253">
                    <a:moveTo>
                      <a:pt x="13190" y="0"/>
                    </a:moveTo>
                    <a:lnTo>
                      <a:pt x="3233129" y="0"/>
                    </a:lnTo>
                    <a:cubicBezTo>
                      <a:pt x="3236628" y="0"/>
                      <a:pt x="3239982" y="1390"/>
                      <a:pt x="3242456" y="3863"/>
                    </a:cubicBezTo>
                    <a:cubicBezTo>
                      <a:pt x="3244930" y="6337"/>
                      <a:pt x="3246319" y="9692"/>
                      <a:pt x="3246319" y="13190"/>
                    </a:cubicBezTo>
                    <a:lnTo>
                      <a:pt x="3246319" y="1233063"/>
                    </a:lnTo>
                    <a:cubicBezTo>
                      <a:pt x="3246319" y="1236561"/>
                      <a:pt x="3244930" y="1239916"/>
                      <a:pt x="3242456" y="1242390"/>
                    </a:cubicBezTo>
                    <a:cubicBezTo>
                      <a:pt x="3239982" y="1244863"/>
                      <a:pt x="3236628" y="1246253"/>
                      <a:pt x="3233129" y="1246253"/>
                    </a:cubicBezTo>
                    <a:lnTo>
                      <a:pt x="13190" y="1246253"/>
                    </a:lnTo>
                    <a:cubicBezTo>
                      <a:pt x="9692" y="1246253"/>
                      <a:pt x="6337" y="1244863"/>
                      <a:pt x="3863" y="1242390"/>
                    </a:cubicBezTo>
                    <a:cubicBezTo>
                      <a:pt x="1390" y="1239916"/>
                      <a:pt x="0" y="1236561"/>
                      <a:pt x="0" y="1233063"/>
                    </a:cubicBezTo>
                    <a:lnTo>
                      <a:pt x="0" y="13190"/>
                    </a:lnTo>
                    <a:cubicBezTo>
                      <a:pt x="0" y="9692"/>
                      <a:pt x="1390" y="6337"/>
                      <a:pt x="3863" y="3863"/>
                    </a:cubicBezTo>
                    <a:cubicBezTo>
                      <a:pt x="6337" y="1390"/>
                      <a:pt x="9692" y="0"/>
                      <a:pt x="13190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246320" cy="1293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11743"/>
              <a:ext cx="1371585" cy="137158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07149" y="177352"/>
              <a:ext cx="357287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2491028"/>
              <a:ext cx="1371585" cy="137158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22020" y="2556638"/>
              <a:ext cx="527546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60221" y="500144"/>
              <a:ext cx="44299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정답: +20점, 오답: -10점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60221" y="2879429"/>
              <a:ext cx="644425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게임 난이도(레벨)은 1~6단계로 설정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60221" y="4839463"/>
              <a:ext cx="1494611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현재 게임에서 답변 횟수가 10이 될 경우, 혹은 점수가 100점 이상일 경우 정확도 표기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  동시에 조건()에 따라 난이도 변경 및 게임 종료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4743162"/>
              <a:ext cx="1371585" cy="137158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5B43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3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22863" y="4808771"/>
              <a:ext cx="525859" cy="112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41619" y="1314450"/>
            <a:ext cx="10262119" cy="2748299"/>
            <a:chOff x="0" y="0"/>
            <a:chExt cx="13682825" cy="366439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3682825" cy="3664398"/>
              <a:chOff x="0" y="0"/>
              <a:chExt cx="2702780" cy="72383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702780" cy="723832"/>
              </a:xfrm>
              <a:custGeom>
                <a:avLst/>
                <a:gdLst/>
                <a:ahLst/>
                <a:cxnLst/>
                <a:rect l="l" t="t" r="r" b="b"/>
                <a:pathLst>
                  <a:path w="2702780" h="723832">
                    <a:moveTo>
                      <a:pt x="15843" y="0"/>
                    </a:moveTo>
                    <a:lnTo>
                      <a:pt x="2686937" y="0"/>
                    </a:lnTo>
                    <a:cubicBezTo>
                      <a:pt x="2695687" y="0"/>
                      <a:pt x="2702780" y="7093"/>
                      <a:pt x="2702780" y="15843"/>
                    </a:cubicBezTo>
                    <a:lnTo>
                      <a:pt x="2702780" y="707989"/>
                    </a:lnTo>
                    <a:cubicBezTo>
                      <a:pt x="2702780" y="716739"/>
                      <a:pt x="2695687" y="723832"/>
                      <a:pt x="2686937" y="723832"/>
                    </a:cubicBezTo>
                    <a:lnTo>
                      <a:pt x="15843" y="723832"/>
                    </a:lnTo>
                    <a:cubicBezTo>
                      <a:pt x="7093" y="723832"/>
                      <a:pt x="0" y="716739"/>
                      <a:pt x="0" y="707989"/>
                    </a:cubicBezTo>
                    <a:lnTo>
                      <a:pt x="0" y="15843"/>
                    </a:lnTo>
                    <a:cubicBezTo>
                      <a:pt x="0" y="7093"/>
                      <a:pt x="7093" y="0"/>
                      <a:pt x="15843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2702780" cy="7714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25358" y="305515"/>
              <a:ext cx="11541125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배열에 미리 저장된 문자를 랜덤으로 출력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251060" y="265631"/>
              <a:ext cx="245958" cy="1040592"/>
            </a:xfrm>
            <a:custGeom>
              <a:avLst/>
              <a:gdLst/>
              <a:ahLst/>
              <a:cxnLst/>
              <a:rect l="l" t="t" r="r" b="b"/>
              <a:pathLst>
                <a:path w="245958" h="1040592">
                  <a:moveTo>
                    <a:pt x="0" y="0"/>
                  </a:moveTo>
                  <a:lnTo>
                    <a:pt x="245958" y="0"/>
                  </a:lnTo>
                  <a:lnTo>
                    <a:pt x="245958" y="1040592"/>
                  </a:lnTo>
                  <a:lnTo>
                    <a:pt x="0" y="104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flipH="1">
              <a:off x="13094822" y="263586"/>
              <a:ext cx="245958" cy="1040592"/>
            </a:xfrm>
            <a:custGeom>
              <a:avLst/>
              <a:gdLst/>
              <a:ahLst/>
              <a:cxnLst/>
              <a:rect l="l" t="t" r="r" b="b"/>
              <a:pathLst>
                <a:path w="245958" h="1040592">
                  <a:moveTo>
                    <a:pt x="245959" y="0"/>
                  </a:moveTo>
                  <a:lnTo>
                    <a:pt x="0" y="0"/>
                  </a:lnTo>
                  <a:lnTo>
                    <a:pt x="0" y="1040592"/>
                  </a:lnTo>
                  <a:lnTo>
                    <a:pt x="245959" y="1040592"/>
                  </a:lnTo>
                  <a:lnTo>
                    <a:pt x="24595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249869" y="1995840"/>
              <a:ext cx="245958" cy="1040592"/>
            </a:xfrm>
            <a:custGeom>
              <a:avLst/>
              <a:gdLst/>
              <a:ahLst/>
              <a:cxnLst/>
              <a:rect l="l" t="t" r="r" b="b"/>
              <a:pathLst>
                <a:path w="245958" h="1040592">
                  <a:moveTo>
                    <a:pt x="0" y="0"/>
                  </a:moveTo>
                  <a:lnTo>
                    <a:pt x="245958" y="0"/>
                  </a:lnTo>
                  <a:lnTo>
                    <a:pt x="245958" y="1040592"/>
                  </a:lnTo>
                  <a:lnTo>
                    <a:pt x="0" y="104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flipH="1">
              <a:off x="13094822" y="2042823"/>
              <a:ext cx="245958" cy="1040592"/>
            </a:xfrm>
            <a:custGeom>
              <a:avLst/>
              <a:gdLst/>
              <a:ahLst/>
              <a:cxnLst/>
              <a:rect l="l" t="t" r="r" b="b"/>
              <a:pathLst>
                <a:path w="245958" h="1040592">
                  <a:moveTo>
                    <a:pt x="245959" y="0"/>
                  </a:moveTo>
                  <a:lnTo>
                    <a:pt x="0" y="0"/>
                  </a:lnTo>
                  <a:lnTo>
                    <a:pt x="0" y="1040592"/>
                  </a:lnTo>
                  <a:lnTo>
                    <a:pt x="245959" y="1040592"/>
                  </a:lnTo>
                  <a:lnTo>
                    <a:pt x="24595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914927" y="1614853"/>
              <a:ext cx="11761986" cy="1820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출력된 문자를 입력하여 정답을 맞추면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점수가 증가, 틀리면 점수가 감소하는 게임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2177" y="4253249"/>
            <a:ext cx="55114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9005" y="4262774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규칙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1248" y="1330194"/>
            <a:ext cx="11127823" cy="4334460"/>
          </a:xfrm>
          <a:custGeom>
            <a:avLst/>
            <a:gdLst/>
            <a:ahLst/>
            <a:cxnLst/>
            <a:rect l="l" t="t" r="r" b="b"/>
            <a:pathLst>
              <a:path w="11127823" h="4334460">
                <a:moveTo>
                  <a:pt x="0" y="0"/>
                </a:moveTo>
                <a:lnTo>
                  <a:pt x="11127823" y="0"/>
                </a:lnTo>
                <a:lnTo>
                  <a:pt x="11127823" y="4334460"/>
                </a:lnTo>
                <a:lnTo>
                  <a:pt x="0" y="433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" r="-378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1075390" y="2867381"/>
            <a:ext cx="1767364" cy="1260086"/>
          </a:xfrm>
          <a:custGeom>
            <a:avLst/>
            <a:gdLst/>
            <a:ahLst/>
            <a:cxnLst/>
            <a:rect l="l" t="t" r="r" b="b"/>
            <a:pathLst>
              <a:path w="1767364" h="1260086">
                <a:moveTo>
                  <a:pt x="0" y="0"/>
                </a:moveTo>
                <a:lnTo>
                  <a:pt x="1767363" y="0"/>
                </a:lnTo>
                <a:lnTo>
                  <a:pt x="1767363" y="1260086"/>
                </a:lnTo>
                <a:lnTo>
                  <a:pt x="0" y="126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70471" y="7007928"/>
            <a:ext cx="7188829" cy="1832610"/>
          </a:xfrm>
          <a:custGeom>
            <a:avLst/>
            <a:gdLst/>
            <a:ahLst/>
            <a:cxnLst/>
            <a:rect l="l" t="t" r="r" b="b"/>
            <a:pathLst>
              <a:path w="7188829" h="1832610">
                <a:moveTo>
                  <a:pt x="0" y="0"/>
                </a:moveTo>
                <a:lnTo>
                  <a:pt x="7188829" y="0"/>
                </a:lnTo>
                <a:lnTo>
                  <a:pt x="7188829" y="1832610"/>
                </a:lnTo>
                <a:lnTo>
                  <a:pt x="0" y="1832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205008">
            <a:off x="7687125" y="7136340"/>
            <a:ext cx="2041043" cy="18879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73129" y="1952625"/>
            <a:ext cx="530315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• 6단계 level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한글 자음, 모음 ~ 짧은 영어 문장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Level별 문자열 저장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69982" y="7095558"/>
            <a:ext cx="347483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랜덤으로 가져온 문자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==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키보드로 입력한 문자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8412" y="9220200"/>
            <a:ext cx="267772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이용할 코드는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6452" y="1811897"/>
            <a:ext cx="5767619" cy="6268426"/>
          </a:xfrm>
          <a:custGeom>
            <a:avLst/>
            <a:gdLst/>
            <a:ahLst/>
            <a:cxnLst/>
            <a:rect l="l" t="t" r="r" b="b"/>
            <a:pathLst>
              <a:path w="5767619" h="6268426">
                <a:moveTo>
                  <a:pt x="0" y="0"/>
                </a:moveTo>
                <a:lnTo>
                  <a:pt x="5767619" y="0"/>
                </a:lnTo>
                <a:lnTo>
                  <a:pt x="5767619" y="6268425"/>
                </a:lnTo>
                <a:lnTo>
                  <a:pt x="0" y="626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621261" y="1608628"/>
            <a:ext cx="11045051" cy="1483274"/>
            <a:chOff x="0" y="0"/>
            <a:chExt cx="14726735" cy="1977699"/>
          </a:xfrm>
        </p:grpSpPr>
        <p:sp>
          <p:nvSpPr>
            <p:cNvPr id="7" name="Freeform 7"/>
            <p:cNvSpPr/>
            <p:nvPr/>
          </p:nvSpPr>
          <p:spPr>
            <a:xfrm rot="-29408">
              <a:off x="8309" y="11688"/>
              <a:ext cx="2741081" cy="1954322"/>
            </a:xfrm>
            <a:custGeom>
              <a:avLst/>
              <a:gdLst/>
              <a:ahLst/>
              <a:cxnLst/>
              <a:rect l="l" t="t" r="r" b="b"/>
              <a:pathLst>
                <a:path w="2741081" h="1954322">
                  <a:moveTo>
                    <a:pt x="0" y="0"/>
                  </a:moveTo>
                  <a:lnTo>
                    <a:pt x="2741080" y="0"/>
                  </a:lnTo>
                  <a:lnTo>
                    <a:pt x="2741080" y="1954323"/>
                  </a:lnTo>
                  <a:lnTo>
                    <a:pt x="0" y="195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075198" y="617374"/>
              <a:ext cx="116515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• 점수, 평균, 게임 내 문제 횟수 저장을 위한 변수 선언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621261" y="3970586"/>
            <a:ext cx="11045051" cy="1483274"/>
            <a:chOff x="0" y="0"/>
            <a:chExt cx="14726735" cy="1977699"/>
          </a:xfrm>
        </p:grpSpPr>
        <p:sp>
          <p:nvSpPr>
            <p:cNvPr id="12" name="Freeform 12"/>
            <p:cNvSpPr/>
            <p:nvPr/>
          </p:nvSpPr>
          <p:spPr>
            <a:xfrm rot="-29408">
              <a:off x="8309" y="11688"/>
              <a:ext cx="2741081" cy="1954322"/>
            </a:xfrm>
            <a:custGeom>
              <a:avLst/>
              <a:gdLst/>
              <a:ahLst/>
              <a:cxnLst/>
              <a:rect l="l" t="t" r="r" b="b"/>
              <a:pathLst>
                <a:path w="2741081" h="1954322">
                  <a:moveTo>
                    <a:pt x="0" y="0"/>
                  </a:moveTo>
                  <a:lnTo>
                    <a:pt x="2741080" y="0"/>
                  </a:lnTo>
                  <a:lnTo>
                    <a:pt x="2741080" y="1954323"/>
                  </a:lnTo>
                  <a:lnTo>
                    <a:pt x="0" y="195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075198" y="617374"/>
              <a:ext cx="116515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• 정답과 오답 판별. 변수에 저장하여 비교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21261" y="6597048"/>
            <a:ext cx="11045051" cy="2570437"/>
            <a:chOff x="0" y="0"/>
            <a:chExt cx="14726735" cy="3427249"/>
          </a:xfrm>
        </p:grpSpPr>
        <p:sp>
          <p:nvSpPr>
            <p:cNvPr id="15" name="Freeform 15"/>
            <p:cNvSpPr/>
            <p:nvPr/>
          </p:nvSpPr>
          <p:spPr>
            <a:xfrm rot="-29408">
              <a:off x="8309" y="11688"/>
              <a:ext cx="2741081" cy="1954322"/>
            </a:xfrm>
            <a:custGeom>
              <a:avLst/>
              <a:gdLst/>
              <a:ahLst/>
              <a:cxnLst/>
              <a:rect l="l" t="t" r="r" b="b"/>
              <a:pathLst>
                <a:path w="2741081" h="1954322">
                  <a:moveTo>
                    <a:pt x="0" y="0"/>
                  </a:moveTo>
                  <a:lnTo>
                    <a:pt x="2741080" y="0"/>
                  </a:lnTo>
                  <a:lnTo>
                    <a:pt x="2741080" y="1954323"/>
                  </a:lnTo>
                  <a:lnTo>
                    <a:pt x="0" y="195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075198" y="617374"/>
              <a:ext cx="11651537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• 레벨 이동을 위한 변수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   » 조건에 따라 location값을 변화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• 숙련자 판별을 위한 변수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   » 조건에 따라 값을 주어 판별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6452" y="1636487"/>
            <a:ext cx="9418209" cy="1768039"/>
          </a:xfrm>
          <a:custGeom>
            <a:avLst/>
            <a:gdLst/>
            <a:ahLst/>
            <a:cxnLst/>
            <a:rect l="l" t="t" r="r" b="b"/>
            <a:pathLst>
              <a:path w="9418209" h="1768039">
                <a:moveTo>
                  <a:pt x="0" y="0"/>
                </a:moveTo>
                <a:lnTo>
                  <a:pt x="9418209" y="0"/>
                </a:lnTo>
                <a:lnTo>
                  <a:pt x="9418209" y="1768039"/>
                </a:lnTo>
                <a:lnTo>
                  <a:pt x="0" y="1768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2260" y="1958664"/>
            <a:ext cx="7299245" cy="1957044"/>
          </a:xfrm>
          <a:custGeom>
            <a:avLst/>
            <a:gdLst/>
            <a:ahLst/>
            <a:cxnLst/>
            <a:rect l="l" t="t" r="r" b="b"/>
            <a:pathLst>
              <a:path w="7299245" h="1957044">
                <a:moveTo>
                  <a:pt x="0" y="0"/>
                </a:moveTo>
                <a:lnTo>
                  <a:pt x="7299244" y="0"/>
                </a:lnTo>
                <a:lnTo>
                  <a:pt x="7299244" y="1957044"/>
                </a:lnTo>
                <a:lnTo>
                  <a:pt x="0" y="195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850" y="4493038"/>
            <a:ext cx="6545703" cy="5399994"/>
          </a:xfrm>
          <a:custGeom>
            <a:avLst/>
            <a:gdLst/>
            <a:ahLst/>
            <a:cxnLst/>
            <a:rect l="l" t="t" r="r" b="b"/>
            <a:pathLst>
              <a:path w="6545703" h="5399994">
                <a:moveTo>
                  <a:pt x="0" y="0"/>
                </a:moveTo>
                <a:lnTo>
                  <a:pt x="6545703" y="0"/>
                </a:lnTo>
                <a:lnTo>
                  <a:pt x="6545703" y="5399994"/>
                </a:lnTo>
                <a:lnTo>
                  <a:pt x="0" y="539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296577">
            <a:off x="6737582" y="3266481"/>
            <a:ext cx="2041043" cy="1887964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8531227" y="6070741"/>
            <a:ext cx="9425959" cy="1392947"/>
          </a:xfrm>
          <a:custGeom>
            <a:avLst/>
            <a:gdLst/>
            <a:ahLst/>
            <a:cxnLst/>
            <a:rect l="l" t="t" r="r" b="b"/>
            <a:pathLst>
              <a:path w="9425959" h="1392947">
                <a:moveTo>
                  <a:pt x="0" y="0"/>
                </a:moveTo>
                <a:lnTo>
                  <a:pt x="9425959" y="0"/>
                </a:lnTo>
                <a:lnTo>
                  <a:pt x="9425959" y="1392947"/>
                </a:lnTo>
                <a:lnTo>
                  <a:pt x="0" y="1392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3828034" y="-156560"/>
            <a:ext cx="2995044" cy="5641152"/>
          </a:xfrm>
          <a:custGeom>
            <a:avLst/>
            <a:gdLst/>
            <a:ahLst/>
            <a:cxnLst/>
            <a:rect l="l" t="t" r="r" b="b"/>
            <a:pathLst>
              <a:path w="2995044" h="5641152">
                <a:moveTo>
                  <a:pt x="0" y="0"/>
                </a:moveTo>
                <a:lnTo>
                  <a:pt x="2995045" y="0"/>
                </a:lnTo>
                <a:lnTo>
                  <a:pt x="2995045" y="5641151"/>
                </a:lnTo>
                <a:lnTo>
                  <a:pt x="0" y="564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03826" y="6541789"/>
            <a:ext cx="267772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새로 시작할 경우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66480" y="1409249"/>
            <a:ext cx="267772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종료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7952" y="5358261"/>
            <a:ext cx="267772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중 다시 시작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4935" y="1246157"/>
            <a:ext cx="5414910" cy="8635705"/>
          </a:xfrm>
          <a:custGeom>
            <a:avLst/>
            <a:gdLst/>
            <a:ahLst/>
            <a:cxnLst/>
            <a:rect l="l" t="t" r="r" b="b"/>
            <a:pathLst>
              <a:path w="5414910" h="8635705">
                <a:moveTo>
                  <a:pt x="0" y="0"/>
                </a:moveTo>
                <a:lnTo>
                  <a:pt x="5414911" y="0"/>
                </a:lnTo>
                <a:lnTo>
                  <a:pt x="5414911" y="8635706"/>
                </a:lnTo>
                <a:lnTo>
                  <a:pt x="0" y="863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249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sz="2499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3913" y="1410034"/>
            <a:ext cx="10067069" cy="43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if문을 이용하여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» location 값을 조건으로 코드 작성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» ex) location이 1일 경우 arrLevel1에서 랜덤한 문자를 받도록 함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  location이 2일 경우 arrLevel2에서 랜덤한 문자를 받도록 함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» 각각 level1Word등으로 선언. 그 후  w1등으로 다시 선언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2. 키보드로 입력 받은 문자는 각각 level1Typing등으로 선언. 그 후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t1등으로 다시 선언.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0913" y="1598307"/>
            <a:ext cx="11052072" cy="4963451"/>
          </a:xfrm>
          <a:custGeom>
            <a:avLst/>
            <a:gdLst/>
            <a:ahLst/>
            <a:cxnLst/>
            <a:rect l="l" t="t" r="r" b="b"/>
            <a:pathLst>
              <a:path w="11052072" h="4963451">
                <a:moveTo>
                  <a:pt x="0" y="0"/>
                </a:moveTo>
                <a:lnTo>
                  <a:pt x="11052073" y="0"/>
                </a:lnTo>
                <a:lnTo>
                  <a:pt x="11052073" y="4963451"/>
                </a:lnTo>
                <a:lnTo>
                  <a:pt x="0" y="496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5375" y="3092528"/>
            <a:ext cx="1310079" cy="2467528"/>
          </a:xfrm>
          <a:custGeom>
            <a:avLst/>
            <a:gdLst/>
            <a:ahLst/>
            <a:cxnLst/>
            <a:rect l="l" t="t" r="r" b="b"/>
            <a:pathLst>
              <a:path w="1310079" h="2467528">
                <a:moveTo>
                  <a:pt x="0" y="0"/>
                </a:moveTo>
                <a:lnTo>
                  <a:pt x="1310079" y="0"/>
                </a:lnTo>
                <a:lnTo>
                  <a:pt x="1310079" y="2467528"/>
                </a:lnTo>
                <a:lnTo>
                  <a:pt x="0" y="2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30909" y="7489484"/>
            <a:ext cx="10067069" cy="205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정답일 경우에는 입력한 변수인 t1~t6를 초기화(t1=“”;)</a:t>
            </a:r>
          </a:p>
          <a:p>
            <a:pPr algn="l">
              <a:lnSpc>
                <a:spcPts val="840"/>
              </a:lnSpc>
            </a:pPr>
            <a:endParaRPr lang="en-US" sz="250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» ex) level1을 지나 level2가 되면, t1에 level1에서 입력한</a:t>
            </a:r>
          </a:p>
          <a:p>
            <a:pPr algn="l">
              <a:lnSpc>
                <a:spcPts val="840"/>
              </a:lnSpc>
            </a:pPr>
            <a:endParaRPr lang="en-US" sz="250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값과 level[0][w1]값이 남아있어서, level2에서 오답을</a:t>
            </a:r>
          </a:p>
          <a:p>
            <a:pPr algn="l">
              <a:lnSpc>
                <a:spcPts val="840"/>
              </a:lnSpc>
            </a:pPr>
            <a:r>
              <a:rPr lang="en-US" sz="6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입력하여도 정답으로 처리됨을 방지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527885">
            <a:off x="2069975" y="5617776"/>
            <a:ext cx="2041043" cy="188796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80994" y="4173794"/>
            <a:ext cx="7495288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1.각 레벨에서 출력된 단어와 입력된 단어가 같은지 판단</a:t>
            </a:r>
          </a:p>
          <a:p>
            <a:pPr algn="l">
              <a:lnSpc>
                <a:spcPts val="1260"/>
              </a:lnSpc>
            </a:pPr>
            <a:endParaRPr lang="en-US" sz="250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» 조건문에 ||로 구분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331585">
            <a:off x="10100718" y="2008383"/>
            <a:ext cx="2041043" cy="1887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0913" y="1269747"/>
            <a:ext cx="9763887" cy="7414681"/>
          </a:xfrm>
          <a:custGeom>
            <a:avLst/>
            <a:gdLst/>
            <a:ahLst/>
            <a:cxnLst/>
            <a:rect l="l" t="t" r="r" b="b"/>
            <a:pathLst>
              <a:path w="9763887" h="7414681">
                <a:moveTo>
                  <a:pt x="0" y="0"/>
                </a:moveTo>
                <a:lnTo>
                  <a:pt x="9763887" y="0"/>
                </a:lnTo>
                <a:lnTo>
                  <a:pt x="9763887" y="7414681"/>
                </a:lnTo>
                <a:lnTo>
                  <a:pt x="0" y="741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324" y="644525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452" y="635000"/>
            <a:ext cx="4289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16250" y="1561208"/>
            <a:ext cx="64448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★ 게임 진행 중, 횟수가 10이 되면 점수를 판단.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6250" y="2673498"/>
            <a:ext cx="644484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Case1. 점수가 0보다 작으면 게임을 종료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94800" y="4699000"/>
            <a:ext cx="644484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Case2. 30점 이하는 level1을 다시 진행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» location을 1로 지정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4800" y="6851580"/>
            <a:ext cx="6444842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Case3. 그 이상이나 100점이 되지 못하면,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현재 level 다시 진행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» i를 -1로 설정하여 for문을 다시 돌게 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3324" y="9032875"/>
            <a:ext cx="735039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변수 초기화 » score, avg, cnt, beforeScore = 0;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529</Words>
  <Application>Microsoft Office PowerPoint</Application>
  <PresentationFormat>사용자 지정</PresentationFormat>
  <Paragraphs>100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Source Han Sans KR</vt:lpstr>
      <vt:lpstr>Source Han Sans KR Bold</vt:lpstr>
      <vt:lpstr>Arial</vt:lpstr>
      <vt:lpstr>Source Han Sans KR Medium</vt:lpstr>
      <vt:lpstr>Calibri</vt:lpstr>
      <vt:lpstr>Gotham</vt:lpstr>
      <vt:lpstr>Gotham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화이트 깔끔한 연구 결과 발표 프레젠테이션</dc:title>
  <cp:lastModifiedBy>human-24</cp:lastModifiedBy>
  <cp:revision>3</cp:revision>
  <dcterms:created xsi:type="dcterms:W3CDTF">2006-08-16T00:00:00Z</dcterms:created>
  <dcterms:modified xsi:type="dcterms:W3CDTF">2024-08-23T06:53:57Z</dcterms:modified>
  <dc:identifier>DAGOpsrH8zs</dc:identifier>
</cp:coreProperties>
</file>